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/>
    <p:restoredTop sz="94629"/>
  </p:normalViewPr>
  <p:slideViewPr>
    <p:cSldViewPr snapToGrid="0">
      <p:cViewPr varScale="1">
        <p:scale>
          <a:sx n="183" d="100"/>
          <a:sy n="183" d="100"/>
        </p:scale>
        <p:origin x="192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0.svg"/><Relationship Id="rId7" Type="http://schemas.openxmlformats.org/officeDocument/2006/relationships/image" Target="../media/image9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4783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Teal</cp:lastModifiedBy>
  <cp:revision>60</cp:revision>
  <dcterms:modified xsi:type="dcterms:W3CDTF">2025-09-11T00:02:53Z</dcterms:modified>
</cp:coreProperties>
</file>